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42FF-0277-4C52-B5D9-9B70A97B606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1E5D-0009-48CE-813C-1E6068999EC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24000" y="1524000"/>
            <a:ext cx="60674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28800" y="533400"/>
            <a:ext cx="5857875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47800" y="1447800"/>
            <a:ext cx="5791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47813" y="457200"/>
            <a:ext cx="60483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00200" y="304800"/>
            <a:ext cx="60102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 rot="60000">
            <a:off x="1600200" y="304800"/>
            <a:ext cx="59912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 cstate="print"/>
          <a:srcRect l="18192"/>
          <a:stretch>
            <a:fillRect/>
          </a:stretch>
        </p:blipFill>
        <p:spPr bwMode="auto">
          <a:xfrm>
            <a:off x="2438400" y="304800"/>
            <a:ext cx="4854495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Microsoft YaHei</vt:lpstr>
      <vt:lpstr/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The University of Nottingham Malaysia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 ANANDAN SHANMUGAM</dc:creator>
  <cp:lastModifiedBy>HP</cp:lastModifiedBy>
  <cp:revision>2</cp:revision>
  <dcterms:created xsi:type="dcterms:W3CDTF">2011-03-21T01:17:00Z</dcterms:created>
  <dcterms:modified xsi:type="dcterms:W3CDTF">2018-07-22T04:47:49Z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1033-10.2.0.6080</vt:lpwstr>
  </property>
</Properties>
</file>